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6858000" cy="9144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340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56FAD-F035-45E2-9984-24AF58580C59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698500"/>
            <a:ext cx="261937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91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8FFB6-B4A8-4A86-AC59-C7D739B1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06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9313" y="698500"/>
            <a:ext cx="261937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8FFB6-B4A8-4A86-AC59-C7D739B1C3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99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540001"/>
            <a:ext cx="5657850" cy="3458633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" y="6096000"/>
            <a:ext cx="4846320" cy="1422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314450" cy="7802033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315200"/>
            <a:ext cx="5744765" cy="1557867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5137151"/>
            <a:ext cx="4601765" cy="217805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048256"/>
            <a:ext cx="2743200" cy="6120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4700" y="2048256"/>
            <a:ext cx="2743200" cy="6120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2743200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274320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4700" y="2046817"/>
            <a:ext cx="2743200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4700" y="2899833"/>
            <a:ext cx="274320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7327392"/>
            <a:ext cx="5829300" cy="79248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8128000"/>
            <a:ext cx="5829301" cy="812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28600" y="508000"/>
            <a:ext cx="5829300" cy="659045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7327037"/>
            <a:ext cx="5829300" cy="792835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343650" cy="731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314" y="8128000"/>
            <a:ext cx="5829300" cy="81686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715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5715000" cy="640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43650" y="0"/>
            <a:ext cx="514350" cy="9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43650" y="7315200"/>
            <a:ext cx="51435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98841" y="7531947"/>
            <a:ext cx="411480" cy="52832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271BB96-DC5A-41F6-AC1C-D6B21A822BC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4999726" y="5505027"/>
            <a:ext cx="315637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4952314" y="2301240"/>
            <a:ext cx="325119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6F09986-5607-4DEA-BC77-D621CC42F88B}" type="datetimeFigureOut">
              <a:rPr lang="en-US" smtClean="0"/>
              <a:t>2/20/2015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err="1" smtClean="0"/>
              <a:t>Rencana</a:t>
            </a:r>
            <a:r>
              <a:rPr lang="en-US" sz="3600" dirty="0" smtClean="0"/>
              <a:t> </a:t>
            </a:r>
            <a:r>
              <a:rPr lang="en-US" sz="3600" dirty="0" err="1" smtClean="0"/>
              <a:t>Kerja</a:t>
            </a:r>
            <a:r>
              <a:rPr lang="en-US" sz="3600" dirty="0" smtClean="0"/>
              <a:t> </a:t>
            </a:r>
            <a:r>
              <a:rPr lang="en-US" sz="3600" dirty="0" err="1" smtClean="0"/>
              <a:t>Tahun</a:t>
            </a:r>
            <a:r>
              <a:rPr lang="en-US" sz="3600" dirty="0" smtClean="0"/>
              <a:t> 2016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/>
              <a:t>Dinas</a:t>
            </a:r>
            <a:r>
              <a:rPr lang="en-US" sz="2600" dirty="0" smtClean="0"/>
              <a:t> </a:t>
            </a:r>
            <a:r>
              <a:rPr lang="en-US" sz="2600" dirty="0" err="1" smtClean="0"/>
              <a:t>Perindustrian</a:t>
            </a:r>
            <a:r>
              <a:rPr lang="en-US" sz="2600" dirty="0" smtClean="0"/>
              <a:t>, </a:t>
            </a:r>
            <a:r>
              <a:rPr lang="en-US" sz="2600" dirty="0" err="1" smtClean="0"/>
              <a:t>Perdagangan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Koperasi</a:t>
            </a:r>
            <a:r>
              <a:rPr lang="en-US" sz="2600" dirty="0" smtClean="0"/>
              <a:t> UMKM</a:t>
            </a:r>
          </a:p>
          <a:p>
            <a:r>
              <a:rPr lang="en-US" sz="1600" dirty="0" smtClean="0"/>
              <a:t>Jl. DR. </a:t>
            </a:r>
            <a:r>
              <a:rPr lang="en-US" sz="1600" dirty="0" err="1" smtClean="0"/>
              <a:t>Cipto</a:t>
            </a:r>
            <a:r>
              <a:rPr lang="en-US" sz="1600" dirty="0" smtClean="0"/>
              <a:t> </a:t>
            </a:r>
            <a:r>
              <a:rPr lang="en-US" sz="1600" dirty="0" err="1" smtClean="0"/>
              <a:t>Mangunkusumo</a:t>
            </a:r>
            <a:r>
              <a:rPr lang="en-US" sz="1600" dirty="0" smtClean="0"/>
              <a:t> No.20 Cirebon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20655"/>
            <a:ext cx="115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506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</TotalTime>
  <Words>20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Adjacency</vt:lpstr>
      <vt:lpstr>Rencana Kerja Tahun 2016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Laporan Tahunan</dc:title>
  <dc:creator>User</dc:creator>
  <cp:lastModifiedBy>User</cp:lastModifiedBy>
  <cp:revision>3</cp:revision>
  <cp:lastPrinted>2015-02-05T07:41:30Z</cp:lastPrinted>
  <dcterms:created xsi:type="dcterms:W3CDTF">2015-02-05T07:31:32Z</dcterms:created>
  <dcterms:modified xsi:type="dcterms:W3CDTF">2015-02-20T07:18:25Z</dcterms:modified>
</cp:coreProperties>
</file>